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61" r:id="rId5"/>
    <p:sldId id="258" r:id="rId6"/>
    <p:sldId id="259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i_guri" initials="h" lastIdx="0" clrIdx="0">
    <p:extLst>
      <p:ext uri="{19B8F6BF-5375-455C-9EA6-DF929625EA0E}">
        <p15:presenceInfo xmlns:p15="http://schemas.microsoft.com/office/powerpoint/2012/main" userId="hi_gur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29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260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457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106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068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824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3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786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987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279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69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47303-BF27-4A68-853F-50BBE2381548}" type="datetimeFigureOut">
              <a:rPr lang="ko-KR" altLang="en-US" smtClean="0"/>
              <a:t>2023-07-07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478F3E-9803-48EB-9CEF-21051D840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365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528" y="0"/>
            <a:ext cx="12291528" cy="691398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044874" y="2592594"/>
            <a:ext cx="37651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 smtClean="0">
                <a:solidFill>
                  <a:schemeClr val="bg1">
                    <a:lumMod val="95000"/>
                  </a:schemeClr>
                </a:solidFill>
              </a:rPr>
              <a:t>할로윈 축제 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</a:rPr>
              <a:t>with.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</a:rPr>
              <a:t>이태원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10864" y="3636137"/>
            <a:ext cx="2033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</a:rPr>
              <a:t>2023.10.11~10.31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673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528" y="0"/>
            <a:ext cx="12291528" cy="691398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567430" y="1475729"/>
            <a:ext cx="11295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 smtClean="0">
                <a:solidFill>
                  <a:schemeClr val="bg1">
                    <a:lumMod val="95000"/>
                  </a:schemeClr>
                </a:solidFill>
              </a:rPr>
              <a:t>목차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29638" y="2581835"/>
            <a:ext cx="20331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</a:rPr>
              <a:t>팜플렛 디자인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altLang="ko-KR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</a:rPr>
              <a:t>축제 이벤트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altLang="ko-KR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</a:rPr>
              <a:t>홈페이지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altLang="ko-KR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ko-KR" altLang="en-US" dirty="0" err="1" smtClean="0">
                <a:solidFill>
                  <a:schemeClr val="bg1">
                    <a:lumMod val="95000"/>
                  </a:schemeClr>
                </a:solidFill>
              </a:rPr>
              <a:t>목업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</a:endParaRPr>
          </a:p>
          <a:p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760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764" y="-27992"/>
            <a:ext cx="12291528" cy="6913984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5890" y="1549100"/>
            <a:ext cx="3280220" cy="46419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19367" y="875649"/>
            <a:ext cx="1678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>
                <a:solidFill>
                  <a:schemeClr val="bg1">
                    <a:lumMod val="95000"/>
                  </a:schemeClr>
                </a:solidFill>
              </a:rPr>
              <a:t>팜플렛 디자인</a:t>
            </a:r>
            <a:endParaRPr lang="ko-KR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2411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764" y="-27992"/>
            <a:ext cx="12291528" cy="69139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98314" y="526071"/>
            <a:ext cx="1195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>
                    <a:lumMod val="95000"/>
                  </a:schemeClr>
                </a:solidFill>
              </a:rPr>
              <a:t>홈페이지</a:t>
            </a:r>
            <a:endParaRPr lang="ko-KR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39" y="957980"/>
            <a:ext cx="4951831" cy="266160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904" y="895403"/>
            <a:ext cx="4802974" cy="272418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40" y="3836394"/>
            <a:ext cx="4802974" cy="272418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904" y="3907687"/>
            <a:ext cx="4802974" cy="25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883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764" y="-27992"/>
            <a:ext cx="12291528" cy="6913984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636" y="1617531"/>
            <a:ext cx="6050728" cy="403381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67891" y="849854"/>
            <a:ext cx="656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chemeClr val="bg1">
                    <a:lumMod val="95000"/>
                  </a:schemeClr>
                </a:solidFill>
              </a:rPr>
              <a:t>목업</a:t>
            </a:r>
            <a:endParaRPr lang="ko-KR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657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764" y="-27992"/>
            <a:ext cx="12291528" cy="691398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767754" y="3244334"/>
            <a:ext cx="804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bg1">
                    <a:lumMod val="95000"/>
                  </a:schemeClr>
                </a:solidFill>
              </a:rPr>
              <a:t>END</a:t>
            </a:r>
            <a:endParaRPr lang="ko-KR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192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18</Words>
  <Application>Microsoft Office PowerPoint</Application>
  <PresentationFormat>와이드스크린</PresentationFormat>
  <Paragraphs>14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hi_guri</dc:creator>
  <cp:lastModifiedBy>hi_guri</cp:lastModifiedBy>
  <cp:revision>5</cp:revision>
  <dcterms:created xsi:type="dcterms:W3CDTF">2023-07-06T08:31:10Z</dcterms:created>
  <dcterms:modified xsi:type="dcterms:W3CDTF">2023-07-07T05:21:56Z</dcterms:modified>
</cp:coreProperties>
</file>

<file path=docProps/thumbnail.jpeg>
</file>